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43B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BRAND NOTES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85800" y="1417320"/>
            <a:ext cx="9144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6400" dirty="0">
                <a:solidFill>
                  <a:srgbClr val="F5F2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quieter</a:t>
            </a:r>
            <a:endParaRPr lang="en-US" sz="6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6400" dirty="0">
                <a:solidFill>
                  <a:srgbClr val="F5F2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kind of clean.</a:t>
            </a:r>
            <a:endParaRPr lang="en-US" sz="6400" dirty="0"/>
          </a:p>
        </p:txBody>
      </p:sp>
      <p:sp>
        <p:nvSpPr>
          <p:cNvPr id="6" name="Shape 4"/>
          <p:cNvSpPr/>
          <p:nvPr/>
        </p:nvSpPr>
        <p:spPr>
          <a:xfrm>
            <a:off x="685800" y="4069080"/>
            <a:ext cx="1005840" cy="32004"/>
          </a:xfrm>
          <a:prstGeom prst="rect">
            <a:avLst/>
          </a:prstGeom>
          <a:solidFill>
            <a:srgbClr val="D7BE77"/>
          </a:solidFill>
          <a:ln w="12700">
            <a:solidFill>
              <a:srgbClr val="D7BE77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452628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practical guide to the FIELD visual identity.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pages for clear, consistent everyday use.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85800" y="57607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guide / September 2026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BRAND NOTES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40080" y="10058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2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simple promise.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640080" y="2240280"/>
            <a:ext cx="6400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38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Make everyday spaces</a:t>
            </a:r>
            <a:endParaRPr lang="en-US" sz="38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38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feel a little calmer.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640080" y="466344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CALM / CLEAR / CONSIDERED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530352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1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plain language, generous space and useful detail.</a:t>
            </a:r>
            <a:endParaRPr lang="en-US" sz="21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1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element should make the next step easier.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509760" y="2194560"/>
            <a:ext cx="1737360" cy="3566160"/>
          </a:xfrm>
          <a:prstGeom prst="rect">
            <a:avLst/>
          </a:prstGeom>
          <a:solidFill>
            <a:srgbClr val="A3B59F"/>
          </a:solidFill>
          <a:ln w="12700">
            <a:solidFill>
              <a:srgbClr val="A3B59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BRAND NOTES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40080" y="100584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0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Give the wordmark room.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685800" y="2423160"/>
            <a:ext cx="6858000" cy="1965960"/>
          </a:xfrm>
          <a:prstGeom prst="rect">
            <a:avLst/>
          </a:prstGeom>
          <a:solidFill>
            <a:srgbClr val="E8EADD"/>
          </a:solidFill>
          <a:ln w="12700">
            <a:solidFill>
              <a:srgbClr val="E8EADD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417320" y="2880360"/>
            <a:ext cx="5394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52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 I E L D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685800" y="480060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9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Minimum clear space: one cap-height around the wordmark.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685800" y="5486400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7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wordmark horizontal. Use forest on cream or cream on forest.</a:t>
            </a:r>
            <a:endParaRPr lang="en-US" sz="17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7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Minimum size: 90 px on screen. Avoid outlines, stretching and shadows.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BRAND NOTES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40080" y="100584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37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palette with breathing room.</a:t>
            </a:r>
            <a:endParaRPr lang="en-US" sz="3700" dirty="0"/>
          </a:p>
        </p:txBody>
      </p:sp>
      <p:sp>
        <p:nvSpPr>
          <p:cNvPr id="6" name="Shape 4"/>
          <p:cNvSpPr/>
          <p:nvPr/>
        </p:nvSpPr>
        <p:spPr>
          <a:xfrm>
            <a:off x="640080" y="2377440"/>
            <a:ext cx="2057400" cy="2011680"/>
          </a:xfrm>
          <a:prstGeom prst="rect">
            <a:avLst/>
          </a:prstGeom>
          <a:solidFill>
            <a:srgbClr val="243B30"/>
          </a:solidFill>
          <a:ln w="12700">
            <a:solidFill>
              <a:srgbClr val="243B30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461772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Forest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502920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#243B30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926080" y="2377440"/>
            <a:ext cx="2057400" cy="201168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26080" y="461772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Cream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926080" y="502920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#F5F2EA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212080" y="2377440"/>
            <a:ext cx="2057400" cy="2011680"/>
          </a:xfrm>
          <a:prstGeom prst="rect">
            <a:avLst/>
          </a:prstGeom>
          <a:solidFill>
            <a:srgbClr val="A3B59F"/>
          </a:solidFill>
          <a:ln w="12700">
            <a:solidFill>
              <a:srgbClr val="A3B59F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212080" y="461772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Sage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212080" y="502920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#A3B59F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498080" y="2377440"/>
            <a:ext cx="2057400" cy="2011680"/>
          </a:xfrm>
          <a:prstGeom prst="rect">
            <a:avLst/>
          </a:prstGeom>
          <a:solidFill>
            <a:srgbClr val="D7BE77"/>
          </a:solidFill>
          <a:ln w="12700">
            <a:solidFill>
              <a:srgbClr val="D7BE77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0" y="461772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Ochre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498080" y="502920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#D7BE77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9784080" y="2377440"/>
            <a:ext cx="2057400" cy="2011680"/>
          </a:xfrm>
          <a:prstGeom prst="rect">
            <a:avLst/>
          </a:prstGeom>
          <a:solidFill>
            <a:srgbClr val="B56F51"/>
          </a:solidFill>
          <a:ln w="12700">
            <a:solidFill>
              <a:srgbClr val="B56F51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784080" y="461772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Clay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9784080" y="502920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#B56F51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0080" y="576072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7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Forest + cream for text. Sage for soft panels. Ochre and clay for restrained accents.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BRAND NOTES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40080" y="100584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0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voices. One rhythm.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40080" y="2331720"/>
            <a:ext cx="6400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5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little more</a:t>
            </a:r>
            <a:endParaRPr lang="en-US" sz="45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45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room to live.</a:t>
            </a:r>
            <a:endParaRPr lang="en-US" sz="4500" dirty="0"/>
          </a:p>
        </p:txBody>
      </p:sp>
      <p:sp>
        <p:nvSpPr>
          <p:cNvPr id="7" name="Text 5"/>
          <p:cNvSpPr/>
          <p:nvPr/>
        </p:nvSpPr>
        <p:spPr>
          <a:xfrm>
            <a:off x="640080" y="43434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GEORGIA / EDITORIAL HEADLINES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43800" y="2377440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Bb Cc 0123456789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543800" y="315468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/ CLEAR BODY COPY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543800" y="3886200"/>
            <a:ext cx="38404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9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Body 16–20 px</a:t>
            </a:r>
            <a:endParaRPr lang="en-US" sz="19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9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 height 1.5–1.6</a:t>
            </a:r>
            <a:endParaRPr lang="en-US" sz="19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9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Headlines 40–80 px</a:t>
            </a:r>
            <a:endParaRPr lang="en-US" sz="19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9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Sentence case by default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640080" y="57150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system fonts for easy editing. Keep long paragraphs left aligned.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BRAND NOTES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40080" y="100584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0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Designed to be used.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640080" y="2286000"/>
            <a:ext cx="5120640" cy="3291840"/>
          </a:xfrm>
          <a:prstGeom prst="rect">
            <a:avLst/>
          </a:prstGeom>
          <a:solidFill>
            <a:srgbClr val="243B30"/>
          </a:solidFill>
          <a:ln w="12700">
            <a:solidFill>
              <a:srgbClr val="243B30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560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14400" y="3337560"/>
            <a:ext cx="4389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3300" dirty="0">
                <a:solidFill>
                  <a:srgbClr val="F5F2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Make room</a:t>
            </a:r>
            <a:endParaRPr lang="en-US" sz="33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3300" dirty="0">
                <a:solidFill>
                  <a:srgbClr val="F5F2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your day.</a:t>
            </a:r>
            <a:endParaRPr lang="en-US" sz="3300" dirty="0"/>
          </a:p>
        </p:txBody>
      </p:sp>
      <p:sp>
        <p:nvSpPr>
          <p:cNvPr id="9" name="Text 7"/>
          <p:cNvSpPr/>
          <p:nvPr/>
        </p:nvSpPr>
        <p:spPr>
          <a:xfrm>
            <a:off x="914400" y="484632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5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your next clean →</a:t>
            </a:r>
            <a:endParaRPr lang="en-US" sz="1500" dirty="0"/>
          </a:p>
        </p:txBody>
      </p:sp>
      <p:pic>
        <p:nvPicPr>
          <p:cNvPr id="10" name="Image 0" descr="/Users/jackshard/Documents/Upwork/output/catalog-launch-2026-09-07/site/assets/kitchen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080760" y="2286000"/>
            <a:ext cx="5440680" cy="329184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640080" y="58064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5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post: one message, one clear action.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080760" y="58064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5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Photography: daylight, warm neutrals, useful space.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Independent portfolio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brand-guide</dc:title>
  <dc:subject>Original fictional FIELD portfolio sample</dc:subject>
  <dc:creator>Jake Shore</dc:creator>
  <cp:lastModifiedBy>Jake Shore</cp:lastModifiedBy>
  <cp:revision>1</cp:revision>
  <dcterms:created xsi:type="dcterms:W3CDTF">2026-09-07T20:47:02Z</dcterms:created>
  <dcterms:modified xsi:type="dcterms:W3CDTF">2026-09-07T20:47:02Z</dcterms:modified>
</cp:coreProperties>
</file>